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D0"/>
    <a:srgbClr val="D8EACC"/>
    <a:srgbClr val="C9E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47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86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19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0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6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76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75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5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27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15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BB5E-B3E3-4889-8CF0-E70EF779CEF4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214E-4A6B-4E53-B436-CEB2C5BAB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61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4B4BB-9371-4785-BB29-679058EAD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7017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F53BE4-D230-40AF-945B-D1246F637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564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01E5250-DB68-4900-A227-35AF979B0742}"/>
              </a:ext>
            </a:extLst>
          </p:cNvPr>
          <p:cNvSpPr/>
          <p:nvPr/>
        </p:nvSpPr>
        <p:spPr>
          <a:xfrm rot="5400000">
            <a:off x="5473905" y="-5473907"/>
            <a:ext cx="1244184" cy="12192003"/>
          </a:xfrm>
          <a:prstGeom prst="rect">
            <a:avLst/>
          </a:prstGeom>
          <a:solidFill>
            <a:srgbClr val="DBECD0"/>
          </a:solidFill>
          <a:ln>
            <a:solidFill>
              <a:srgbClr val="D8EA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6C849E4-4C0D-4223-8759-4814B19998E7}"/>
              </a:ext>
            </a:extLst>
          </p:cNvPr>
          <p:cNvSpPr/>
          <p:nvPr/>
        </p:nvSpPr>
        <p:spPr>
          <a:xfrm rot="5400000" flipH="1">
            <a:off x="6073138" y="780854"/>
            <a:ext cx="45719" cy="12192002"/>
          </a:xfrm>
          <a:prstGeom prst="rect">
            <a:avLst/>
          </a:prstGeom>
          <a:solidFill>
            <a:srgbClr val="DBECD0"/>
          </a:solidFill>
          <a:ln>
            <a:solidFill>
              <a:srgbClr val="D8EA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57EBCE2-0661-4078-81A0-B3A85FC34B76}"/>
              </a:ext>
            </a:extLst>
          </p:cNvPr>
          <p:cNvSpPr txBox="1"/>
          <p:nvPr/>
        </p:nvSpPr>
        <p:spPr>
          <a:xfrm>
            <a:off x="3970681" y="104092"/>
            <a:ext cx="443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>
                <a:latin typeface="Verdana" panose="020B0604030504040204" pitchFamily="34" charset="0"/>
                <a:ea typeface="Verdana" panose="020B0604030504040204" pitchFamily="34" charset="0"/>
              </a:rPr>
              <a:t>Simpósio Latino-Americano de Óleos Essenciais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CFDB8ED-2894-49A4-8C7B-A108C8C14726}"/>
              </a:ext>
            </a:extLst>
          </p:cNvPr>
          <p:cNvSpPr txBox="1"/>
          <p:nvPr/>
        </p:nvSpPr>
        <p:spPr>
          <a:xfrm>
            <a:off x="3877450" y="851310"/>
            <a:ext cx="4616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20 a 22 de agosto de 2025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A04A7331-51FF-9EF1-3750-8988EE943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357" y="-14723"/>
            <a:ext cx="1541735" cy="1260511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18A183AC-C92B-E9A2-3A52-B18651ADE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31399" y="164499"/>
            <a:ext cx="2000303" cy="102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2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01E5250-DB68-4900-A227-35AF979B0742}"/>
              </a:ext>
            </a:extLst>
          </p:cNvPr>
          <p:cNvSpPr/>
          <p:nvPr/>
        </p:nvSpPr>
        <p:spPr>
          <a:xfrm>
            <a:off x="0" y="-1"/>
            <a:ext cx="434715" cy="6853995"/>
          </a:xfrm>
          <a:prstGeom prst="rect">
            <a:avLst/>
          </a:prstGeom>
          <a:solidFill>
            <a:srgbClr val="DBECD0"/>
          </a:solidFill>
          <a:ln>
            <a:solidFill>
              <a:srgbClr val="D8EA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6C849E4-4C0D-4223-8759-4814B19998E7}"/>
              </a:ext>
            </a:extLst>
          </p:cNvPr>
          <p:cNvSpPr/>
          <p:nvPr/>
        </p:nvSpPr>
        <p:spPr>
          <a:xfrm rot="5400000" flipH="1">
            <a:off x="6073138" y="780854"/>
            <a:ext cx="45719" cy="121920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06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Adalgisa Prado</dc:creator>
  <cp:lastModifiedBy>Gabriel Araújo</cp:lastModifiedBy>
  <cp:revision>4</cp:revision>
  <dcterms:created xsi:type="dcterms:W3CDTF">2025-05-07T19:10:24Z</dcterms:created>
  <dcterms:modified xsi:type="dcterms:W3CDTF">2025-05-13T16:47:36Z</dcterms:modified>
</cp:coreProperties>
</file>