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30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BECD0"/>
    <a:srgbClr val="D8EACC"/>
    <a:srgbClr val="C9E2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75" d="100"/>
          <a:sy n="75" d="100"/>
        </p:scale>
        <p:origin x="456" y="-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2BB5E-B3E3-4889-8CF0-E70EF779CEF4}" type="datetimeFigureOut">
              <a:rPr lang="pt-BR" smtClean="0"/>
              <a:t>13/05/2025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2214E-4A6B-4E53-B436-CEB2C5BAB55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74478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2BB5E-B3E3-4889-8CF0-E70EF779CEF4}" type="datetimeFigureOut">
              <a:rPr lang="pt-BR" smtClean="0"/>
              <a:t>13/05/2025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2214E-4A6B-4E53-B436-CEB2C5BAB55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628696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2BB5E-B3E3-4889-8CF0-E70EF779CEF4}" type="datetimeFigureOut">
              <a:rPr lang="pt-BR" smtClean="0"/>
              <a:t>13/05/2025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2214E-4A6B-4E53-B436-CEB2C5BAB55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621971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2BB5E-B3E3-4889-8CF0-E70EF779CEF4}" type="datetimeFigureOut">
              <a:rPr lang="pt-BR" smtClean="0"/>
              <a:t>13/05/2025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2214E-4A6B-4E53-B436-CEB2C5BAB55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642001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2BB5E-B3E3-4889-8CF0-E70EF779CEF4}" type="datetimeFigureOut">
              <a:rPr lang="pt-BR" smtClean="0"/>
              <a:t>13/05/2025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2214E-4A6B-4E53-B436-CEB2C5BAB55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930458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2BB5E-B3E3-4889-8CF0-E70EF779CEF4}" type="datetimeFigureOut">
              <a:rPr lang="pt-BR" smtClean="0"/>
              <a:t>13/05/2025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2214E-4A6B-4E53-B436-CEB2C5BAB55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923610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2BB5E-B3E3-4889-8CF0-E70EF779CEF4}" type="datetimeFigureOut">
              <a:rPr lang="pt-BR" smtClean="0"/>
              <a:t>13/05/2025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2214E-4A6B-4E53-B436-CEB2C5BAB55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89769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2BB5E-B3E3-4889-8CF0-E70EF779CEF4}" type="datetimeFigureOut">
              <a:rPr lang="pt-BR" smtClean="0"/>
              <a:t>13/05/2025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2214E-4A6B-4E53-B436-CEB2C5BAB55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377535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2BB5E-B3E3-4889-8CF0-E70EF779CEF4}" type="datetimeFigureOut">
              <a:rPr lang="pt-BR" smtClean="0"/>
              <a:t>13/05/2025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2214E-4A6B-4E53-B436-CEB2C5BAB55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375646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2BB5E-B3E3-4889-8CF0-E70EF779CEF4}" type="datetimeFigureOut">
              <a:rPr lang="pt-BR" smtClean="0"/>
              <a:t>13/05/2025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2214E-4A6B-4E53-B436-CEB2C5BAB55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782768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2BB5E-B3E3-4889-8CF0-E70EF779CEF4}" type="datetimeFigureOut">
              <a:rPr lang="pt-BR" smtClean="0"/>
              <a:t>13/05/2025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2214E-4A6B-4E53-B436-CEB2C5BAB55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401558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42BB5E-B3E3-4889-8CF0-E70EF779CEF4}" type="datetimeFigureOut">
              <a:rPr lang="pt-BR" smtClean="0"/>
              <a:t>13/05/2025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32214E-4A6B-4E53-B436-CEB2C5BAB55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72611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E34B4BB-9371-4785-BB29-679058EADB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647017"/>
            <a:ext cx="9144000" cy="2387600"/>
          </a:xfrm>
        </p:spPr>
        <p:txBody>
          <a:bodyPr/>
          <a:lstStyle/>
          <a:p>
            <a:endParaRPr lang="pt-BR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AF53BE4-D230-40AF-945B-D1246F6372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321564"/>
            <a:ext cx="9144000" cy="1655762"/>
          </a:xfrm>
        </p:spPr>
        <p:txBody>
          <a:bodyPr/>
          <a:lstStyle/>
          <a:p>
            <a:endParaRPr lang="pt-BR" dirty="0"/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101E5250-DB68-4900-A227-35AF979B0742}"/>
              </a:ext>
            </a:extLst>
          </p:cNvPr>
          <p:cNvSpPr/>
          <p:nvPr/>
        </p:nvSpPr>
        <p:spPr>
          <a:xfrm rot="5400000">
            <a:off x="5473905" y="-5473907"/>
            <a:ext cx="1244184" cy="12192003"/>
          </a:xfrm>
          <a:prstGeom prst="rect">
            <a:avLst/>
          </a:prstGeom>
          <a:solidFill>
            <a:srgbClr val="DBECD0"/>
          </a:solidFill>
          <a:ln>
            <a:solidFill>
              <a:srgbClr val="D8EACC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96C849E4-4C0D-4223-8759-4814B19998E7}"/>
              </a:ext>
            </a:extLst>
          </p:cNvPr>
          <p:cNvSpPr/>
          <p:nvPr/>
        </p:nvSpPr>
        <p:spPr>
          <a:xfrm rot="5400000" flipH="1">
            <a:off x="6073138" y="780854"/>
            <a:ext cx="45719" cy="12192002"/>
          </a:xfrm>
          <a:prstGeom prst="rect">
            <a:avLst/>
          </a:prstGeom>
          <a:solidFill>
            <a:srgbClr val="DBECD0"/>
          </a:solidFill>
          <a:ln>
            <a:solidFill>
              <a:srgbClr val="D8EACC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A57EBCE2-0661-4078-81A0-B3A85FC34B76}"/>
              </a:ext>
            </a:extLst>
          </p:cNvPr>
          <p:cNvSpPr txBox="1"/>
          <p:nvPr/>
        </p:nvSpPr>
        <p:spPr>
          <a:xfrm>
            <a:off x="3970681" y="104092"/>
            <a:ext cx="44338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100" b="1" dirty="0">
                <a:latin typeface="Verdana" panose="020B0604030504040204" pitchFamily="34" charset="0"/>
                <a:ea typeface="Verdana" panose="020B0604030504040204" pitchFamily="34" charset="0"/>
              </a:rPr>
              <a:t>Simpósio Latino-Americano de Óleos Essenciais</a:t>
            </a: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CCFDB8ED-2894-49A4-8C7B-A108C8C14726}"/>
              </a:ext>
            </a:extLst>
          </p:cNvPr>
          <p:cNvSpPr txBox="1"/>
          <p:nvPr/>
        </p:nvSpPr>
        <p:spPr>
          <a:xfrm>
            <a:off x="3877450" y="851310"/>
            <a:ext cx="461697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dirty="0">
                <a:latin typeface="Verdana" panose="020B0604030504040204" pitchFamily="34" charset="0"/>
                <a:ea typeface="Verdana" panose="020B0604030504040204" pitchFamily="34" charset="0"/>
              </a:rPr>
              <a:t>20 a 22 de agosto de 2025</a:t>
            </a:r>
          </a:p>
        </p:txBody>
      </p:sp>
      <p:pic>
        <p:nvPicPr>
          <p:cNvPr id="8" name="Gráfico 7">
            <a:extLst>
              <a:ext uri="{FF2B5EF4-FFF2-40B4-BE49-F238E27FC236}">
                <a16:creationId xmlns:a16="http://schemas.microsoft.com/office/drawing/2014/main" id="{A04A7331-51FF-9EF1-3750-8988EE943E7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9357" y="-14723"/>
            <a:ext cx="1541735" cy="1260511"/>
          </a:xfrm>
          <a:prstGeom prst="rect">
            <a:avLst/>
          </a:prstGeom>
        </p:spPr>
      </p:pic>
      <p:pic>
        <p:nvPicPr>
          <p:cNvPr id="15" name="Gráfico 14">
            <a:extLst>
              <a:ext uri="{FF2B5EF4-FFF2-40B4-BE49-F238E27FC236}">
                <a16:creationId xmlns:a16="http://schemas.microsoft.com/office/drawing/2014/main" id="{18A183AC-C92B-E9A2-3A52-B18651ADE2D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931399" y="164499"/>
            <a:ext cx="2000303" cy="10253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54237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>
            <a:extLst>
              <a:ext uri="{FF2B5EF4-FFF2-40B4-BE49-F238E27FC236}">
                <a16:creationId xmlns:a16="http://schemas.microsoft.com/office/drawing/2014/main" id="{101E5250-DB68-4900-A227-35AF979B0742}"/>
              </a:ext>
            </a:extLst>
          </p:cNvPr>
          <p:cNvSpPr/>
          <p:nvPr/>
        </p:nvSpPr>
        <p:spPr>
          <a:xfrm>
            <a:off x="0" y="-1"/>
            <a:ext cx="434715" cy="6853995"/>
          </a:xfrm>
          <a:prstGeom prst="rect">
            <a:avLst/>
          </a:prstGeom>
          <a:solidFill>
            <a:srgbClr val="DBECD0"/>
          </a:solidFill>
          <a:ln>
            <a:solidFill>
              <a:srgbClr val="D8EACC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96C849E4-4C0D-4223-8759-4814B19998E7}"/>
              </a:ext>
            </a:extLst>
          </p:cNvPr>
          <p:cNvSpPr/>
          <p:nvPr/>
        </p:nvSpPr>
        <p:spPr>
          <a:xfrm rot="5400000" flipH="1">
            <a:off x="6073138" y="780854"/>
            <a:ext cx="45719" cy="1219200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670619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64</TotalTime>
  <Words>12</Words>
  <Application>Microsoft Office PowerPoint</Application>
  <PresentationFormat>Widescreen</PresentationFormat>
  <Paragraphs>2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Verdana</vt:lpstr>
      <vt:lpstr>Office Theme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Adalgisa Prado</dc:creator>
  <cp:lastModifiedBy>Gabriel Araújo</cp:lastModifiedBy>
  <cp:revision>4</cp:revision>
  <dcterms:created xsi:type="dcterms:W3CDTF">2025-05-07T19:10:24Z</dcterms:created>
  <dcterms:modified xsi:type="dcterms:W3CDTF">2025-05-13T16:47:36Z</dcterms:modified>
</cp:coreProperties>
</file>