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32404050" cy="43205400"/>
  <p:notesSz cx="6858000" cy="9144000"/>
  <p:defaultTextStyle>
    <a:defPPr>
      <a:defRPr lang="pt-BR"/>
    </a:defPPr>
    <a:lvl1pPr marL="0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1pPr>
    <a:lvl2pPr marL="2160054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2pPr>
    <a:lvl3pPr marL="4320108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3pPr>
    <a:lvl4pPr marL="6480162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4pPr>
    <a:lvl5pPr marL="8640216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5pPr>
    <a:lvl6pPr marL="10800270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6pPr>
    <a:lvl7pPr marL="12960324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7pPr>
    <a:lvl8pPr marL="15120378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8pPr>
    <a:lvl9pPr marL="17280432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9" userDrawn="1">
          <p15:clr>
            <a:srgbClr val="A4A3A4"/>
          </p15:clr>
        </p15:guide>
        <p15:guide id="2" pos="102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FFFF"/>
    <a:srgbClr val="FFFFD6"/>
    <a:srgbClr val="FFFFCC"/>
    <a:srgbClr val="00CC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1470" y="180"/>
      </p:cViewPr>
      <p:guideLst>
        <p:guide orient="horz" pos="13609"/>
        <p:guide pos="102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5" y="13421681"/>
            <a:ext cx="27543443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9" y="24483061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93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00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3" y="10901365"/>
            <a:ext cx="25833229" cy="2322490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8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89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64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74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63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1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1" y="63507941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49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3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3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06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93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77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6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4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2" y="30243781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2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2" y="33814230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42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4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4" y="10081264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7A503-0437-44A0-BF02-6B79B470350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5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4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196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ítulo 2"/>
          <p:cNvSpPr>
            <a:spLocks noGrp="1"/>
          </p:cNvSpPr>
          <p:nvPr>
            <p:ph type="subTitle" idx="1"/>
          </p:nvPr>
        </p:nvSpPr>
        <p:spPr>
          <a:xfrm>
            <a:off x="-887546" y="12435401"/>
            <a:ext cx="18509645" cy="994505"/>
          </a:xfrm>
        </p:spPr>
        <p:txBody>
          <a:bodyPr>
            <a:noAutofit/>
          </a:bodyPr>
          <a:lstStyle/>
          <a:p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Introdução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4C3584D0-D629-4DE3-8A00-5236CD587CB3}"/>
              </a:ext>
            </a:extLst>
          </p:cNvPr>
          <p:cNvSpPr txBox="1">
            <a:spLocks/>
          </p:cNvSpPr>
          <p:nvPr/>
        </p:nvSpPr>
        <p:spPr>
          <a:xfrm>
            <a:off x="19470632" y="12552858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Resultados &amp; Discussão</a:t>
            </a: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F97AC0DA-6097-44B4-923E-24B04346F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42" y="5544917"/>
            <a:ext cx="31517476" cy="212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Título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do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Trabalho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(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idêntico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ao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que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foi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aprovado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)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, em fonte </a:t>
            </a:r>
            <a:r>
              <a:rPr lang="pt-BR" sz="6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, tamanho 66</a:t>
            </a:r>
            <a:endParaRPr lang="en-US" sz="6600" b="1" dirty="0">
              <a:effectLst>
                <a:outerShdw blurRad="38100" dist="38100" dir="2700000" algn="tl">
                  <a:srgbClr val="C0C0C0"/>
                </a:outerShdw>
              </a:effectLst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56F8784D-6D03-4240-9479-C1C39FF8B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2" y="8209213"/>
            <a:ext cx="31473901" cy="162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pt-BR" sz="4800" b="1" u="sng" dirty="0">
                <a:latin typeface="Verdana" charset="0"/>
                <a:ea typeface="Verdana" charset="0"/>
                <a:cs typeface="Verdana" charset="0"/>
              </a:rPr>
              <a:t>Autor X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; Autor Y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; Autor Z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3 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(fonte </a:t>
            </a:r>
            <a:r>
              <a:rPr lang="pt-BR" sz="4800" b="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, tamanho 48, sublinhar o nome do autor que apresentará o trabalho)</a:t>
            </a:r>
          </a:p>
        </p:txBody>
      </p:sp>
      <p:sp>
        <p:nvSpPr>
          <p:cNvPr id="19" name="Rectangle 35">
            <a:extLst>
              <a:ext uri="{FF2B5EF4-FFF2-40B4-BE49-F238E27FC236}">
                <a16:creationId xmlns:a16="http://schemas.microsoft.com/office/drawing/2014/main" id="{910044AB-AE87-42E6-AA4F-8CFF56799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1" y="10081420"/>
            <a:ext cx="31626306" cy="115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pt-BR" sz="3400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Instituição do Autor X, Endereço (</a:t>
            </a:r>
            <a:r>
              <a:rPr lang="pt-BR" sz="3400" i="1" dirty="0">
                <a:latin typeface="Verdana" charset="0"/>
                <a:ea typeface="Verdana" charset="0"/>
                <a:cs typeface="Verdana" charset="0"/>
              </a:rPr>
              <a:t>e-mail do autor responsável pelo trabalho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); </a:t>
            </a:r>
            <a:r>
              <a:rPr lang="pt-BR" sz="3400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Instituição do Autor Y, Endereço; </a:t>
            </a:r>
            <a:r>
              <a:rPr lang="pt-BR" sz="3400" baseline="30000" dirty="0">
                <a:latin typeface="Verdana" charset="0"/>
                <a:ea typeface="Verdana" charset="0"/>
                <a:cs typeface="Verdana" charset="0"/>
              </a:rPr>
              <a:t>3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Instituição do Autor Z, Endereço (fonte </a:t>
            </a:r>
            <a:r>
              <a:rPr lang="pt-BR" sz="3400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, tamanho 34)</a:t>
            </a: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64E639A9-D570-4AD9-83AB-0E27C92C9AEF}"/>
              </a:ext>
            </a:extLst>
          </p:cNvPr>
          <p:cNvSpPr txBox="1">
            <a:spLocks/>
          </p:cNvSpPr>
          <p:nvPr/>
        </p:nvSpPr>
        <p:spPr>
          <a:xfrm>
            <a:off x="18578882" y="32398466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Conclusão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AB549CC7-133B-4093-8A7A-481F3B6FB4A3}"/>
              </a:ext>
            </a:extLst>
          </p:cNvPr>
          <p:cNvSpPr txBox="1"/>
          <p:nvPr/>
        </p:nvSpPr>
        <p:spPr>
          <a:xfrm>
            <a:off x="0" y="0"/>
            <a:ext cx="32399288" cy="44426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6B8D875-00A4-4238-A9EA-9A2D17D476BF}"/>
              </a:ext>
            </a:extLst>
          </p:cNvPr>
          <p:cNvSpPr txBox="1"/>
          <p:nvPr/>
        </p:nvSpPr>
        <p:spPr>
          <a:xfrm>
            <a:off x="8281146" y="324914"/>
            <a:ext cx="146458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latin typeface="Verdana" panose="020B0604030504040204" pitchFamily="34" charset="0"/>
                <a:ea typeface="Verdana" panose="020B0604030504040204" pitchFamily="34" charset="0"/>
              </a:rPr>
              <a:t>Simpósio Latino-Americano de Óleos Essenciais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3A20351-2BC9-4391-BEC5-66F42B0A0781}"/>
              </a:ext>
            </a:extLst>
          </p:cNvPr>
          <p:cNvSpPr txBox="1"/>
          <p:nvPr/>
        </p:nvSpPr>
        <p:spPr>
          <a:xfrm>
            <a:off x="9679527" y="2853325"/>
            <a:ext cx="125711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Universidade Federal de Viçosa</a:t>
            </a:r>
          </a:p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20 a 22 de Agosto de 2025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39BD2B4-918F-428C-B54B-6327AA601DF6}"/>
              </a:ext>
            </a:extLst>
          </p:cNvPr>
          <p:cNvSpPr/>
          <p:nvPr/>
        </p:nvSpPr>
        <p:spPr>
          <a:xfrm>
            <a:off x="0" y="40555957"/>
            <a:ext cx="32399288" cy="763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A9233ABA-4311-45CE-8731-5A9A9B27B5B4}"/>
              </a:ext>
            </a:extLst>
          </p:cNvPr>
          <p:cNvSpPr txBox="1">
            <a:spLocks/>
          </p:cNvSpPr>
          <p:nvPr/>
        </p:nvSpPr>
        <p:spPr>
          <a:xfrm>
            <a:off x="963089" y="41723005"/>
            <a:ext cx="30133846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400" b="1" dirty="0">
                <a:latin typeface="Verdana" panose="020B0604030504040204" pitchFamily="34" charset="0"/>
                <a:ea typeface="Verdana" panose="020B0604030504040204" pitchFamily="34" charset="0"/>
              </a:rPr>
              <a:t>Logo Institucional e Agentes Financiadores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65E33F15-10AA-17D8-662C-72788C97C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3089" y="535019"/>
            <a:ext cx="7104391" cy="3641746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4C127C32-E20D-1C19-D109-03A31ECD13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967073" y="388440"/>
            <a:ext cx="4978769" cy="407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0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18D289-A9E8-2827-5E42-AA864BA23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ítulo 2">
            <a:extLst>
              <a:ext uri="{FF2B5EF4-FFF2-40B4-BE49-F238E27FC236}">
                <a16:creationId xmlns:a16="http://schemas.microsoft.com/office/drawing/2014/main" id="{5EF2D360-EBA7-D21D-9ECE-3D5DF5F77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87546" y="12435401"/>
            <a:ext cx="18509645" cy="994505"/>
          </a:xfrm>
        </p:spPr>
        <p:txBody>
          <a:bodyPr>
            <a:noAutofit/>
          </a:bodyPr>
          <a:lstStyle/>
          <a:p>
            <a:r>
              <a:rPr lang="en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Introduction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10476066-3475-BB3A-12CF-792FD1D5B9D2}"/>
              </a:ext>
            </a:extLst>
          </p:cNvPr>
          <p:cNvSpPr txBox="1">
            <a:spLocks/>
          </p:cNvSpPr>
          <p:nvPr/>
        </p:nvSpPr>
        <p:spPr>
          <a:xfrm>
            <a:off x="19470632" y="12552858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en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 &amp; Discussion</a:t>
            </a: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2F88459C-0455-AB38-9446-8F015A19A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42" y="5544917"/>
            <a:ext cx="31517476" cy="212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" sz="6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Title of the Paper (identical to the one that was approved), in Verdana font, size 66</a:t>
            </a:r>
            <a:endParaRPr lang="en-US" sz="6600" b="1">
              <a:effectLst>
                <a:outerShdw blurRad="38100" dist="38100" dir="2700000" algn="tl">
                  <a:srgbClr val="C0C0C0"/>
                </a:outerShdw>
              </a:effectLst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B06FB0C1-A92E-779E-D06A-A3C77406A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2" y="8209213"/>
            <a:ext cx="31473901" cy="162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en" sz="4800" b="1" u="sng">
                <a:latin typeface="Verdana" charset="0"/>
                <a:ea typeface="Verdana" charset="0"/>
                <a:cs typeface="Verdana" charset="0"/>
              </a:rPr>
              <a:t>Author X</a:t>
            </a:r>
            <a:r>
              <a:rPr lang="en" sz="4800" b="1" baseline="3000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en" sz="4800" b="1">
                <a:latin typeface="Verdana" charset="0"/>
                <a:ea typeface="Verdana" charset="0"/>
                <a:cs typeface="Verdana" charset="0"/>
              </a:rPr>
              <a:t>; Author Y</a:t>
            </a:r>
            <a:r>
              <a:rPr lang="en" sz="4800" b="1" baseline="3000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en" sz="4800" b="1">
                <a:latin typeface="Verdana" charset="0"/>
                <a:ea typeface="Verdana" charset="0"/>
                <a:cs typeface="Verdana" charset="0"/>
              </a:rPr>
              <a:t>; Author Z</a:t>
            </a:r>
            <a:r>
              <a:rPr lang="en" sz="4800" b="1" baseline="30000">
                <a:latin typeface="Verdana" charset="0"/>
                <a:ea typeface="Verdana" charset="0"/>
                <a:cs typeface="Verdana" charset="0"/>
              </a:rPr>
              <a:t>3 </a:t>
            </a:r>
            <a:r>
              <a:rPr lang="en" sz="4800" b="1">
                <a:latin typeface="Verdana" charset="0"/>
                <a:ea typeface="Verdana" charset="0"/>
                <a:cs typeface="Verdana" charset="0"/>
              </a:rPr>
              <a:t>(Verdana font, size 48, underline the name of the author who will present the work)</a:t>
            </a:r>
          </a:p>
        </p:txBody>
      </p:sp>
      <p:sp>
        <p:nvSpPr>
          <p:cNvPr id="19" name="Rectangle 35">
            <a:extLst>
              <a:ext uri="{FF2B5EF4-FFF2-40B4-BE49-F238E27FC236}">
                <a16:creationId xmlns:a16="http://schemas.microsoft.com/office/drawing/2014/main" id="{08727044-24A4-AE76-01C2-6E6B918B3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1" y="10081420"/>
            <a:ext cx="31626306" cy="115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en" sz="3400" baseline="3000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en" sz="3400">
                <a:latin typeface="Verdana" charset="0"/>
                <a:ea typeface="Verdana" charset="0"/>
                <a:cs typeface="Verdana" charset="0"/>
              </a:rPr>
              <a:t>Institution of Author X, Address (</a:t>
            </a:r>
            <a:r>
              <a:rPr lang="en" sz="3400" i="1">
                <a:latin typeface="Verdana" charset="0"/>
                <a:ea typeface="Verdana" charset="0"/>
                <a:cs typeface="Verdana" charset="0"/>
              </a:rPr>
              <a:t>e-mail of the author responsible for the work</a:t>
            </a:r>
            <a:r>
              <a:rPr lang="en" sz="3400">
                <a:latin typeface="Verdana" charset="0"/>
                <a:ea typeface="Verdana" charset="0"/>
                <a:cs typeface="Verdana" charset="0"/>
              </a:rPr>
              <a:t>); </a:t>
            </a:r>
            <a:r>
              <a:rPr lang="en" sz="3400" baseline="3000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en" sz="3400">
                <a:latin typeface="Verdana" charset="0"/>
                <a:ea typeface="Verdana" charset="0"/>
                <a:cs typeface="Verdana" charset="0"/>
              </a:rPr>
              <a:t>Institution of Author Y, Address; </a:t>
            </a:r>
            <a:r>
              <a:rPr lang="en" sz="3400" baseline="30000">
                <a:latin typeface="Verdana" charset="0"/>
                <a:ea typeface="Verdana" charset="0"/>
                <a:cs typeface="Verdana" charset="0"/>
              </a:rPr>
              <a:t>3</a:t>
            </a:r>
            <a:r>
              <a:rPr lang="en" sz="3400">
                <a:latin typeface="Verdana" charset="0"/>
                <a:ea typeface="Verdana" charset="0"/>
                <a:cs typeface="Verdana" charset="0"/>
              </a:rPr>
              <a:t>Author's Institution Z, Address (Verdana font, size 34)</a:t>
            </a: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AB0C7D57-9DB3-ACFF-BAEC-3743D99955F8}"/>
              </a:ext>
            </a:extLst>
          </p:cNvPr>
          <p:cNvSpPr txBox="1">
            <a:spLocks/>
          </p:cNvSpPr>
          <p:nvPr/>
        </p:nvSpPr>
        <p:spPr>
          <a:xfrm>
            <a:off x="18578882" y="32398466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en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0D2BA7F9-9795-4DB8-95D2-69E189F08049}"/>
              </a:ext>
            </a:extLst>
          </p:cNvPr>
          <p:cNvSpPr txBox="1"/>
          <p:nvPr/>
        </p:nvSpPr>
        <p:spPr>
          <a:xfrm>
            <a:off x="0" y="0"/>
            <a:ext cx="32399288" cy="44426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EF69691-E26C-D6FC-D6F5-A1C264DFFFC8}"/>
              </a:ext>
            </a:extLst>
          </p:cNvPr>
          <p:cNvSpPr/>
          <p:nvPr/>
        </p:nvSpPr>
        <p:spPr>
          <a:xfrm>
            <a:off x="0" y="40555957"/>
            <a:ext cx="32399288" cy="763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B9573FA0-2907-9369-2006-034A14355613}"/>
              </a:ext>
            </a:extLst>
          </p:cNvPr>
          <p:cNvSpPr txBox="1">
            <a:spLocks/>
          </p:cNvSpPr>
          <p:nvPr/>
        </p:nvSpPr>
        <p:spPr>
          <a:xfrm>
            <a:off x="963089" y="41723005"/>
            <a:ext cx="30133846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400" b="1">
                <a:latin typeface="Verdana" panose="020B0604030504040204" pitchFamily="34" charset="0"/>
                <a:ea typeface="Verdana" panose="020B0604030504040204" pitchFamily="34" charset="0"/>
              </a:rPr>
              <a:t>Institutional Logo and Funding Agents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375FA41D-4664-231F-B2C6-9406BD6D8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3089" y="535019"/>
            <a:ext cx="7104391" cy="3641746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536862E4-4BDF-A597-B5D8-8ECF5C4CB9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967073" y="388440"/>
            <a:ext cx="4978769" cy="407060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8549788-600D-A9D5-4759-B2A0378E34D6}"/>
              </a:ext>
            </a:extLst>
          </p:cNvPr>
          <p:cNvSpPr txBox="1"/>
          <p:nvPr/>
        </p:nvSpPr>
        <p:spPr>
          <a:xfrm>
            <a:off x="8281146" y="324914"/>
            <a:ext cx="146458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latin typeface="Verdana" panose="020B0604030504040204" pitchFamily="34" charset="0"/>
                <a:ea typeface="Verdana" panose="020B0604030504040204" pitchFamily="34" charset="0"/>
              </a:rPr>
              <a:t>Simpósio Latino-Americano de Óleos Essenciais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CC04189-2F7D-5FF1-C202-43A00E67E09E}"/>
              </a:ext>
            </a:extLst>
          </p:cNvPr>
          <p:cNvSpPr txBox="1"/>
          <p:nvPr/>
        </p:nvSpPr>
        <p:spPr>
          <a:xfrm>
            <a:off x="9679527" y="2853325"/>
            <a:ext cx="125711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Universidade Federal de Viçosa</a:t>
            </a:r>
          </a:p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20 a 22 de Agosto de 2025</a:t>
            </a:r>
          </a:p>
        </p:txBody>
      </p:sp>
    </p:spTree>
    <p:extLst>
      <p:ext uri="{BB962C8B-B14F-4D97-AF65-F5344CB8AC3E}">
        <p14:creationId xmlns:p14="http://schemas.microsoft.com/office/powerpoint/2010/main" val="294256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ítulo 2"/>
          <p:cNvSpPr>
            <a:spLocks noGrp="1"/>
          </p:cNvSpPr>
          <p:nvPr>
            <p:ph type="subTitle" idx="1"/>
          </p:nvPr>
        </p:nvSpPr>
        <p:spPr>
          <a:xfrm>
            <a:off x="-887546" y="12435401"/>
            <a:ext cx="18509645" cy="994505"/>
          </a:xfrm>
        </p:spPr>
        <p:txBody>
          <a:bodyPr>
            <a:noAutofit/>
          </a:bodyPr>
          <a:lstStyle/>
          <a:p>
            <a:r>
              <a:rPr lang="es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Introducción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4C3584D0-D629-4DE3-8A00-5236CD587CB3}"/>
              </a:ext>
            </a:extLst>
          </p:cNvPr>
          <p:cNvSpPr txBox="1">
            <a:spLocks/>
          </p:cNvSpPr>
          <p:nvPr/>
        </p:nvSpPr>
        <p:spPr>
          <a:xfrm>
            <a:off x="19470632" y="12552858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es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Resultados y Discusión</a:t>
            </a: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F97AC0DA-6097-44B4-923E-24B04346F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42" y="5544917"/>
            <a:ext cx="31517476" cy="212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" sz="6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Título de la Ponencia (idéntico al que fue aprobado), en fuente Verdana, tamaño 66</a:t>
            </a:r>
            <a:endParaRPr lang="en-US" sz="6600" b="1">
              <a:effectLst>
                <a:outerShdw blurRad="38100" dist="38100" dir="2700000" algn="tl">
                  <a:srgbClr val="C0C0C0"/>
                </a:outerShdw>
              </a:effectLst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56F8784D-6D03-4240-9479-C1C39FF8B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2" y="8209213"/>
            <a:ext cx="31473901" cy="162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es" sz="4800" b="1" u="sng">
                <a:latin typeface="Verdana" charset="0"/>
                <a:ea typeface="Verdana" charset="0"/>
                <a:cs typeface="Verdana" charset="0"/>
              </a:rPr>
              <a:t>Autor X</a:t>
            </a:r>
            <a:r>
              <a:rPr lang="es" sz="4800" b="1" baseline="3000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es" sz="4800" b="1">
                <a:latin typeface="Verdana" charset="0"/>
                <a:ea typeface="Verdana" charset="0"/>
                <a:cs typeface="Verdana" charset="0"/>
              </a:rPr>
              <a:t>; Autor Y</a:t>
            </a:r>
            <a:r>
              <a:rPr lang="es" sz="4800" b="1" baseline="3000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es" sz="4800" b="1">
                <a:latin typeface="Verdana" charset="0"/>
                <a:ea typeface="Verdana" charset="0"/>
                <a:cs typeface="Verdana" charset="0"/>
              </a:rPr>
              <a:t>; Autor Z</a:t>
            </a:r>
            <a:r>
              <a:rPr lang="es" sz="4800" b="1" baseline="30000">
                <a:latin typeface="Verdana" charset="0"/>
                <a:ea typeface="Verdana" charset="0"/>
                <a:cs typeface="Verdana" charset="0"/>
              </a:rPr>
              <a:t>3 </a:t>
            </a:r>
            <a:r>
              <a:rPr lang="es" sz="4800" b="1">
                <a:latin typeface="Verdana" charset="0"/>
                <a:ea typeface="Verdana" charset="0"/>
                <a:cs typeface="Verdana" charset="0"/>
              </a:rPr>
              <a:t>(fuente Verdana, tamaño 48, subrayar el nombre del autor que presentará el trabajo)</a:t>
            </a:r>
          </a:p>
        </p:txBody>
      </p:sp>
      <p:sp>
        <p:nvSpPr>
          <p:cNvPr id="19" name="Rectangle 35">
            <a:extLst>
              <a:ext uri="{FF2B5EF4-FFF2-40B4-BE49-F238E27FC236}">
                <a16:creationId xmlns:a16="http://schemas.microsoft.com/office/drawing/2014/main" id="{910044AB-AE87-42E6-AA4F-8CFF56799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1" y="10081420"/>
            <a:ext cx="31626306" cy="115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es" sz="3400" baseline="3000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es" sz="3400">
                <a:latin typeface="Verdana" charset="0"/>
                <a:ea typeface="Verdana" charset="0"/>
                <a:cs typeface="Verdana" charset="0"/>
              </a:rPr>
              <a:t>Institución del Autor X, Dirección (</a:t>
            </a:r>
            <a:r>
              <a:rPr lang="es" sz="3400" i="1">
                <a:latin typeface="Verdana" charset="0"/>
                <a:ea typeface="Verdana" charset="0"/>
                <a:cs typeface="Verdana" charset="0"/>
              </a:rPr>
              <a:t>e-mail del autor responsable de la obra</a:t>
            </a:r>
            <a:r>
              <a:rPr lang="es" sz="3400">
                <a:latin typeface="Verdana" charset="0"/>
                <a:ea typeface="Verdana" charset="0"/>
                <a:cs typeface="Verdana" charset="0"/>
              </a:rPr>
              <a:t>); </a:t>
            </a:r>
            <a:r>
              <a:rPr lang="es" sz="3400" baseline="3000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es" sz="3400">
                <a:latin typeface="Verdana" charset="0"/>
                <a:ea typeface="Verdana" charset="0"/>
                <a:cs typeface="Verdana" charset="0"/>
              </a:rPr>
              <a:t>Institución del autor Y, dirección; </a:t>
            </a:r>
            <a:r>
              <a:rPr lang="es" sz="3400" baseline="30000">
                <a:latin typeface="Verdana" charset="0"/>
                <a:ea typeface="Verdana" charset="0"/>
                <a:cs typeface="Verdana" charset="0"/>
              </a:rPr>
              <a:t>3</a:t>
            </a:r>
            <a:r>
              <a:rPr lang="es" sz="3400">
                <a:latin typeface="Verdana" charset="0"/>
                <a:ea typeface="Verdana" charset="0"/>
                <a:cs typeface="Verdana" charset="0"/>
              </a:rPr>
              <a:t>Institución del autor Z, Dirección (fuente Verdana, tamaño 34)</a:t>
            </a: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64E639A9-D570-4AD9-83AB-0E27C92C9AEF}"/>
              </a:ext>
            </a:extLst>
          </p:cNvPr>
          <p:cNvSpPr txBox="1">
            <a:spLocks/>
          </p:cNvSpPr>
          <p:nvPr/>
        </p:nvSpPr>
        <p:spPr>
          <a:xfrm>
            <a:off x="18578882" y="32398466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es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Conclusión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AB549CC7-133B-4093-8A7A-481F3B6FB4A3}"/>
              </a:ext>
            </a:extLst>
          </p:cNvPr>
          <p:cNvSpPr txBox="1"/>
          <p:nvPr/>
        </p:nvSpPr>
        <p:spPr>
          <a:xfrm>
            <a:off x="0" y="0"/>
            <a:ext cx="32399288" cy="44426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39BD2B4-918F-428C-B54B-6327AA601DF6}"/>
              </a:ext>
            </a:extLst>
          </p:cNvPr>
          <p:cNvSpPr/>
          <p:nvPr/>
        </p:nvSpPr>
        <p:spPr>
          <a:xfrm>
            <a:off x="0" y="40555957"/>
            <a:ext cx="32399288" cy="763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A9233ABA-4311-45CE-8731-5A9A9B27B5B4}"/>
              </a:ext>
            </a:extLst>
          </p:cNvPr>
          <p:cNvSpPr txBox="1">
            <a:spLocks/>
          </p:cNvSpPr>
          <p:nvPr/>
        </p:nvSpPr>
        <p:spPr>
          <a:xfrm>
            <a:off x="963089" y="41723005"/>
            <a:ext cx="30133846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4400" b="1">
                <a:latin typeface="Verdana" panose="020B0604030504040204" pitchFamily="34" charset="0"/>
                <a:ea typeface="Verdana" panose="020B0604030504040204" pitchFamily="34" charset="0"/>
              </a:rPr>
              <a:t>Logo Institucional y Agentes de Financiamiento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65E33F15-10AA-17D8-662C-72788C97C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3089" y="535019"/>
            <a:ext cx="7104391" cy="3641746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4C127C32-E20D-1C19-D109-03A31ECD13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967073" y="388440"/>
            <a:ext cx="4978769" cy="407060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1AE28E0-89CA-B170-AD4C-D74AF55F07A4}"/>
              </a:ext>
            </a:extLst>
          </p:cNvPr>
          <p:cNvSpPr txBox="1"/>
          <p:nvPr/>
        </p:nvSpPr>
        <p:spPr>
          <a:xfrm>
            <a:off x="8281146" y="324914"/>
            <a:ext cx="146458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latin typeface="Verdana" panose="020B0604030504040204" pitchFamily="34" charset="0"/>
                <a:ea typeface="Verdana" panose="020B0604030504040204" pitchFamily="34" charset="0"/>
              </a:rPr>
              <a:t>Simpósio Latino-Americano de Óleos Essenciais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5679366-95DC-1420-93E7-9385F4A92573}"/>
              </a:ext>
            </a:extLst>
          </p:cNvPr>
          <p:cNvSpPr txBox="1"/>
          <p:nvPr/>
        </p:nvSpPr>
        <p:spPr>
          <a:xfrm>
            <a:off x="9679527" y="2853325"/>
            <a:ext cx="125711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Universidade Federal de Viçosa</a:t>
            </a:r>
          </a:p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20 a 22 de Agosto de 2025</a:t>
            </a:r>
          </a:p>
        </p:txBody>
      </p:sp>
    </p:spTree>
    <p:extLst>
      <p:ext uri="{BB962C8B-B14F-4D97-AF65-F5344CB8AC3E}">
        <p14:creationId xmlns:p14="http://schemas.microsoft.com/office/powerpoint/2010/main" val="40151285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313</Words>
  <Application>Microsoft Office PowerPoint</Application>
  <PresentationFormat>Personalizar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Sebastião</dc:creator>
  <cp:lastModifiedBy>Gabriel Araújo</cp:lastModifiedBy>
  <cp:revision>32</cp:revision>
  <dcterms:created xsi:type="dcterms:W3CDTF">2020-03-02T17:24:51Z</dcterms:created>
  <dcterms:modified xsi:type="dcterms:W3CDTF">2025-05-14T02:28:01Z</dcterms:modified>
</cp:coreProperties>
</file>